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434" r:id="rId2"/>
    <p:sldId id="381" r:id="rId3"/>
    <p:sldId id="424" r:id="rId4"/>
    <p:sldId id="411" r:id="rId5"/>
    <p:sldId id="304" r:id="rId6"/>
    <p:sldId id="397" r:id="rId7"/>
    <p:sldId id="313" r:id="rId8"/>
    <p:sldId id="388" r:id="rId9"/>
    <p:sldId id="341" r:id="rId10"/>
    <p:sldId id="385" r:id="rId11"/>
    <p:sldId id="422" r:id="rId12"/>
    <p:sldId id="386" r:id="rId13"/>
    <p:sldId id="268" r:id="rId14"/>
    <p:sldId id="299" r:id="rId15"/>
    <p:sldId id="387" r:id="rId16"/>
    <p:sldId id="396" r:id="rId17"/>
    <p:sldId id="423" r:id="rId18"/>
    <p:sldId id="436" r:id="rId19"/>
    <p:sldId id="437" r:id="rId20"/>
    <p:sldId id="438" r:id="rId21"/>
    <p:sldId id="439" r:id="rId22"/>
    <p:sldId id="440" r:id="rId23"/>
    <p:sldId id="442" r:id="rId24"/>
    <p:sldId id="443" r:id="rId25"/>
    <p:sldId id="444" r:id="rId26"/>
    <p:sldId id="445" r:id="rId27"/>
    <p:sldId id="446" r:id="rId28"/>
    <p:sldId id="447" r:id="rId29"/>
    <p:sldId id="448" r:id="rId30"/>
    <p:sldId id="449" r:id="rId31"/>
    <p:sldId id="450" r:id="rId32"/>
    <p:sldId id="451" r:id="rId33"/>
    <p:sldId id="452" r:id="rId34"/>
    <p:sldId id="453" r:id="rId35"/>
    <p:sldId id="454" r:id="rId36"/>
    <p:sldId id="456" r:id="rId37"/>
    <p:sldId id="455" r:id="rId38"/>
    <p:sldId id="296" r:id="rId39"/>
    <p:sldId id="43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Ирина Попова" initials="ИП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000099"/>
    <a:srgbClr val="FFFFFF"/>
    <a:srgbClr val="003366"/>
    <a:srgbClr val="996633"/>
    <a:srgbClr val="BC892C"/>
    <a:srgbClr val="FF9933"/>
    <a:srgbClr val="ECF11D"/>
    <a:srgbClr val="C8F915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89000" autoAdjust="0"/>
  </p:normalViewPr>
  <p:slideViewPr>
    <p:cSldViewPr>
      <p:cViewPr>
        <p:scale>
          <a:sx n="110" d="100"/>
          <a:sy n="110" d="100"/>
        </p:scale>
        <p:origin x="-164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E68F76-BA9E-434D-9421-F7C52F04A103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4E9B0-0C04-422F-8B8F-098EA0A0728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552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4E9B0-0C04-422F-8B8F-098EA0A0728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989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4E9B0-0C04-422F-8B8F-098EA0A07288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1243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6755-27BA-49C6-AB5F-D5869848AEAB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7F16-D570-4977-A81E-292E42835E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118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6755-27BA-49C6-AB5F-D5869848AEAB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7F16-D570-4977-A81E-292E42835E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224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6755-27BA-49C6-AB5F-D5869848AEAB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7F16-D570-4977-A81E-292E42835E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302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6755-27BA-49C6-AB5F-D5869848AEAB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7F16-D570-4977-A81E-292E42835E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713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6755-27BA-49C6-AB5F-D5869848AEAB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7F16-D570-4977-A81E-292E42835E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610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6755-27BA-49C6-AB5F-D5869848AEAB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7F16-D570-4977-A81E-292E42835E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436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6755-27BA-49C6-AB5F-D5869848AEAB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7F16-D570-4977-A81E-292E42835E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253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6755-27BA-49C6-AB5F-D5869848AEAB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7F16-D570-4977-A81E-292E42835E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846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6755-27BA-49C6-AB5F-D5869848AEAB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7F16-D570-4977-A81E-292E42835E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698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6755-27BA-49C6-AB5F-D5869848AEAB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7F16-D570-4977-A81E-292E42835E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631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06755-27BA-49C6-AB5F-D5869848AEAB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7F16-D570-4977-A81E-292E42835E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00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3000">
              <a:srgbClr val="CCCC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06755-27BA-49C6-AB5F-D5869848AEAB}" type="datetimeFigureOut">
              <a:rPr lang="ru-RU" smtClean="0"/>
              <a:pPr/>
              <a:t>25.05.2020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C7F16-D570-4977-A81E-292E42835E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237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1.mp3"/><Relationship Id="rId7" Type="http://schemas.openxmlformats.org/officeDocument/2006/relationships/image" Target="../media/image3.png"/><Relationship Id="rId2" Type="http://schemas.openxmlformats.org/officeDocument/2006/relationships/audio" Target="file:///C:\Users\2014\Desktop\&#1044;&#1083;&#1103;%20&#1042;&#1048;&#1044;&#1045;&#1054;\&#1055;&#1088;&#1077;&#1079;&#1077;&#1085;&#1090;&#1072;&#1094;&#1080;&#1103;\krasivaya_i_grustnaya_muzyka_bez_slov..mp3" TargetMode="External"/><Relationship Id="rId1" Type="http://schemas.microsoft.com/office/2007/relationships/media" Target="file:///C:\Users\2014\Desktop\&#1044;&#1083;&#1103;%20&#1042;&#1048;&#1044;&#1045;&#1054;\&#1055;&#1088;&#1077;&#1079;&#1077;&#1085;&#1090;&#1072;&#1094;&#1080;&#1103;\krasivaya_i_grustnaya_muzyka_bez_slov..mp3" TargetMode="External"/><Relationship Id="rId6" Type="http://schemas.openxmlformats.org/officeDocument/2006/relationships/image" Target="../media/image2.png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1.mp3"/><Relationship Id="rId9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2014\Desktop\&#1044;&#1083;&#1103;%20&#1042;&#1048;&#1044;&#1045;&#1054;\&#1055;&#1088;&#1077;&#1079;&#1077;&#1085;&#1090;&#1072;&#1094;&#1080;&#1103;\krasivaya_i_grustnaya_muzyka_bez_slov..mp3" TargetMode="External"/><Relationship Id="rId1" Type="http://schemas.microsoft.com/office/2007/relationships/media" Target="file:///C:\Users\2014\Desktop\&#1044;&#1083;&#1103;%20&#1042;&#1048;&#1044;&#1045;&#1054;\&#1055;&#1088;&#1077;&#1079;&#1077;&#1085;&#1090;&#1072;&#1094;&#1080;&#1103;\krasivaya_i_grustnaya_muzyka_bez_slov.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tat11.privet.ru/lr/08181e9917d0d8b9b854f19f2116ea5f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otochart.com/data/media/3/magic_autumn_perfect.jpg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stat17.privet.ru/lr/0a02b008fdcad84bf1c0bede5d161c19" TargetMode="Externa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s1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75534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sova-golova.ru/wp-content/uploads/2013/05/%D1%82%D0%B5%D1%81%D1%82-%D0%B7%D0%B0%D1%85%D0%BE%D0%B4%D0%BD%D0%B0%D1%8F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268" y="-121704"/>
            <a:ext cx="9396536" cy="7101408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pic>
        <p:nvPicPr>
          <p:cNvPr id="5" name="Рисунок 4" descr="http://img0.liveinternet.ru/images/attach/c/1/57/251/57251720_1270166999_0_1f740_d91b85d8_XL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" t="6781" r="6131" b="6146"/>
          <a:stretch>
            <a:fillRect/>
          </a:stretch>
        </p:blipFill>
        <p:spPr bwMode="auto">
          <a:xfrm>
            <a:off x="-270538" y="-283912"/>
            <a:ext cx="9685076" cy="7425825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380919" y="476672"/>
            <a:ext cx="6503449" cy="1440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Человек-самое гордое творение природы…</a:t>
            </a:r>
            <a:endParaRPr lang="ru-RU" sz="36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101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955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2915">
        <p14:reveal/>
      </p:transition>
    </mc:Choice>
    <mc:Fallback xmlns="">
      <p:transition spd="slow" advTm="29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eggs.com.ua/photonews/227/_News_Photo_image_large_2274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2450" y="-204868"/>
            <a:ext cx="9808900" cy="737828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463251"/>
      </p:ext>
    </p:extLst>
  </p:cSld>
  <p:clrMapOvr>
    <a:masterClrMapping/>
  </p:clrMapOvr>
  <p:transition spd="slow" advTm="522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formulahappiness.ru/wp-content/uploads/2013/07/i-8673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410" y="-351420"/>
            <a:ext cx="9666820" cy="756084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0412" y="33184"/>
            <a:ext cx="9023176" cy="17064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Пусть </a:t>
            </a: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ваши руки </a:t>
            </a:r>
            <a:r>
              <a:rPr lang="ru-RU" sz="36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будут </a:t>
            </a:r>
            <a:endParaRPr lang="ru-RU" sz="3600" b="1" i="1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101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руками </a:t>
            </a:r>
            <a:r>
              <a:rPr lang="ru-RU" sz="36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созидателей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9690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888">
        <p14:ripple/>
      </p:transition>
    </mc:Choice>
    <mc:Fallback xmlns="">
      <p:transition spd="slow" advTm="28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5687648" y="620688"/>
            <a:ext cx="3060816" cy="1800200"/>
          </a:xfrm>
          <a:prstGeom prst="ellipse">
            <a:avLst/>
          </a:prstGeom>
          <a:scene3d>
            <a:camera prst="isometricOffAxis2Lef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каждого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своя боль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…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нужно примерять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измерять чужую…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Picture 2" descr="Как стать счастливее?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7430" y="-265709"/>
            <a:ext cx="9418860" cy="7389418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571968" y="-156127"/>
            <a:ext cx="64" cy="312254"/>
          </a:xfrm>
          <a:prstGeom prst="rect">
            <a:avLst/>
          </a:prstGeom>
          <a:solidFill>
            <a:srgbClr val="5E82A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7457" rIns="0" bIns="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9532" y="332656"/>
            <a:ext cx="8424936" cy="2199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Каждый человек рождается для какого-нибудь дела…</a:t>
            </a:r>
          </a:p>
        </p:txBody>
      </p:sp>
    </p:spTree>
    <p:extLst>
      <p:ext uri="{BB962C8B-B14F-4D97-AF65-F5344CB8AC3E}">
        <p14:creationId xmlns:p14="http://schemas.microsoft.com/office/powerpoint/2010/main" val="15260064"/>
      </p:ext>
    </p:extLst>
  </p:cSld>
  <p:clrMapOvr>
    <a:masterClrMapping/>
  </p:clrMapOvr>
  <p:transition spd="slow" advTm="3177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4311.vkontakte.ru/u149044255/-14/x_f18722e0.jpg"/>
          <p:cNvPicPr>
            <a:picLocks noChangeAspect="1" noChangeArrowheads="1"/>
          </p:cNvPicPr>
          <p:nvPr/>
        </p:nvPicPr>
        <p:blipFill>
          <a:blip r:embed="rId2" cstate="print"/>
          <a:srcRect l="2487" t="2289" r="1418" b="1923"/>
          <a:stretch>
            <a:fillRect/>
          </a:stretch>
        </p:blipFill>
        <p:spPr bwMode="auto">
          <a:xfrm>
            <a:off x="-306288" y="-157708"/>
            <a:ext cx="9756576" cy="7173416"/>
          </a:xfrm>
          <a:prstGeom prst="rect">
            <a:avLst/>
          </a:prstGeom>
          <a:noFill/>
          <a:effectLst>
            <a:softEdge rad="6350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07504" y="188640"/>
            <a:ext cx="5760640" cy="28623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Отдай 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миру лучшее, что есть в тебе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…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101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algn="ctr"/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 тебе вернётся 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лучшее, что есть </a:t>
            </a:r>
            <a:b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 мире!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101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607818"/>
      </p:ext>
    </p:extLst>
  </p:cSld>
  <p:clrMapOvr>
    <a:masterClrMapping/>
  </p:clrMapOvr>
  <p:transition spd="slow" advTm="8518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cdn.allwallpaper.in/wallpapers/1440x960/7521/flowers-funny-1440x960-wallpaper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4"/>
          <a:stretch>
            <a:fillRect/>
          </a:stretch>
        </p:blipFill>
        <p:spPr bwMode="auto">
          <a:xfrm>
            <a:off x="-216532" y="-121704"/>
            <a:ext cx="9577064" cy="7101408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3" name="Прямоугольник 2"/>
          <p:cNvSpPr/>
          <p:nvPr/>
        </p:nvSpPr>
        <p:spPr>
          <a:xfrm rot="21225327">
            <a:off x="-596799" y="308439"/>
            <a:ext cx="5949740" cy="1938632"/>
          </a:xfrm>
          <a:prstGeom prst="rect">
            <a:avLst/>
          </a:prstGeom>
          <a:noFill/>
          <a:ln>
            <a:noFill/>
          </a:ln>
          <a:scene3d>
            <a:camera prst="perspectiveContrastingRigh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Ясные дни оставляйте себе</a:t>
            </a:r>
            <a:endParaRPr lang="ru-RU" sz="40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101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Прямоугольник с двумя усеченными противолежащими углами 4"/>
          <p:cNvSpPr/>
          <p:nvPr/>
        </p:nvSpPr>
        <p:spPr>
          <a:xfrm rot="442766">
            <a:off x="3815279" y="4866695"/>
            <a:ext cx="5263105" cy="1486232"/>
          </a:xfrm>
          <a:prstGeom prst="rect">
            <a:avLst/>
          </a:prstGeom>
          <a:noFill/>
          <a:ln>
            <a:noFill/>
          </a:ln>
          <a:scene3d>
            <a:camera prst="perspectiveHeroicExtremeLef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Хмурые дни возвращайте судьбе</a:t>
            </a:r>
            <a:endParaRPr lang="ru-RU" sz="40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101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1111611"/>
      </p:ext>
    </p:extLst>
  </p:cSld>
  <p:clrMapOvr>
    <a:masterClrMapping/>
  </p:clrMapOvr>
  <p:transition spd="slow" advTm="737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pvd55.ru/images/51140494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505055" cy="7245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://100cards.ru/images/stories/cardsnew/2Pro/otkritki-s-dnem-semii-lubvi-i-vernosti/otkritki-s-dnem-semii-lubvi-i-vernosti-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" r="4483" b="14490"/>
          <a:stretch>
            <a:fillRect/>
          </a:stretch>
        </p:blipFill>
        <p:spPr bwMode="auto">
          <a:xfrm>
            <a:off x="-324544" y="116632"/>
            <a:ext cx="9649072" cy="6912768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5" name="TextBox 4"/>
          <p:cNvSpPr txBox="1"/>
          <p:nvPr/>
        </p:nvSpPr>
        <p:spPr>
          <a:xfrm>
            <a:off x="503548" y="5373216"/>
            <a:ext cx="8136904" cy="1754326"/>
          </a:xfrm>
          <a:prstGeom prst="roundRect">
            <a:avLst>
              <a:gd name="adj" fmla="val 50000"/>
            </a:avLst>
          </a:prstGeom>
          <a:ln/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Любите и цените счастье! </a:t>
            </a:r>
            <a:b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Оно рождается в семье</a:t>
            </a:r>
          </a:p>
        </p:txBody>
      </p:sp>
    </p:spTree>
    <p:extLst>
      <p:ext uri="{BB962C8B-B14F-4D97-AF65-F5344CB8AC3E}">
        <p14:creationId xmlns:p14="http://schemas.microsoft.com/office/powerpoint/2010/main" val="1743705089"/>
      </p:ext>
    </p:extLst>
  </p:cSld>
  <p:clrMapOvr>
    <a:masterClrMapping/>
  </p:clrMapOvr>
  <p:transition spd="slow" advTm="12810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s619931.vk.me/v619931510/1a92/edbVpI_sWZ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268" y="-226938"/>
            <a:ext cx="9396536" cy="731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7" y="1628800"/>
            <a:ext cx="4752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Мои любимые ученики!!!</a:t>
            </a:r>
            <a:endParaRPr lang="ru-RU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104510"/>
      </p:ext>
    </p:extLst>
  </p:cSld>
  <p:clrMapOvr>
    <a:masterClrMapping/>
  </p:clrMapOvr>
  <p:transition spd="slow" advTm="8168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260648"/>
            <a:ext cx="31952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Илья </a:t>
            </a:r>
            <a:r>
              <a:rPr lang="ru-RU" b="1" dirty="0"/>
              <a:t>воспитан и галантен,</a:t>
            </a:r>
          </a:p>
          <a:p>
            <a:r>
              <a:rPr lang="ru-RU" b="1" dirty="0"/>
              <a:t>Он с детства дружбой дорожит,</a:t>
            </a:r>
          </a:p>
          <a:p>
            <a:r>
              <a:rPr lang="ru-RU" b="1" dirty="0"/>
              <a:t>И, если друг в беде и горе,</a:t>
            </a:r>
          </a:p>
          <a:p>
            <a:r>
              <a:rPr lang="ru-RU" b="1" dirty="0"/>
              <a:t>Всегда на помощь он бежит.</a:t>
            </a:r>
          </a:p>
          <a:p>
            <a:endParaRPr lang="ru-RU" b="1" dirty="0"/>
          </a:p>
          <a:p>
            <a:r>
              <a:rPr lang="ru-RU" b="1" dirty="0"/>
              <a:t>Его мы любим и за это,</a:t>
            </a:r>
          </a:p>
          <a:p>
            <a:r>
              <a:rPr lang="ru-RU" b="1" dirty="0"/>
              <a:t>Да и за то, что смелый он,</a:t>
            </a:r>
          </a:p>
          <a:p>
            <a:r>
              <a:rPr lang="ru-RU" b="1" dirty="0"/>
              <a:t>Любую разрешит проблему,</a:t>
            </a:r>
          </a:p>
          <a:p>
            <a:r>
              <a:rPr lang="ru-RU" b="1" dirty="0"/>
              <a:t>Да и в науке он силен.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6" name="Picture 2" descr="C:\Users\User\Desktop\DE54M_TlPQo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540" y="2304841"/>
            <a:ext cx="438546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1620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99992" y="2924944"/>
            <a:ext cx="4320480" cy="367240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500" b="1" dirty="0">
                <a:solidFill>
                  <a:srgbClr val="7030A0"/>
                </a:solidFill>
              </a:rPr>
              <a:t>Алина </a:t>
            </a:r>
            <a:r>
              <a:rPr lang="ru-RU" dirty="0"/>
              <a:t>— удивительное имя,</a:t>
            </a:r>
          </a:p>
          <a:p>
            <a:pPr marL="0" indent="0">
              <a:buNone/>
            </a:pPr>
            <a:r>
              <a:rPr lang="ru-RU" dirty="0"/>
              <a:t>Таинственно-певучее оно.</a:t>
            </a:r>
          </a:p>
          <a:p>
            <a:pPr marL="0" indent="0">
              <a:buNone/>
            </a:pPr>
            <a:r>
              <a:rPr lang="ru-RU" dirty="0"/>
              <a:t>Как будто бы плетет узоры иней</a:t>
            </a:r>
          </a:p>
          <a:p>
            <a:pPr marL="0" indent="0">
              <a:buNone/>
            </a:pPr>
            <a:r>
              <a:rPr lang="ru-RU" dirty="0"/>
              <a:t>И вязью покрывает он окно.</a:t>
            </a:r>
          </a:p>
          <a:p>
            <a:pPr marL="0" indent="0">
              <a:buNone/>
            </a:pPr>
            <a:r>
              <a:rPr lang="ru-RU" dirty="0"/>
              <a:t>Как будто бы ночной ковыль взволнован,</a:t>
            </a:r>
          </a:p>
          <a:p>
            <a:pPr marL="0" indent="0">
              <a:buNone/>
            </a:pPr>
            <a:r>
              <a:rPr lang="ru-RU" dirty="0"/>
              <a:t>Монгольские звенят в нем стремена.</a:t>
            </a:r>
          </a:p>
          <a:p>
            <a:pPr marL="0" indent="0">
              <a:buNone/>
            </a:pPr>
            <a:r>
              <a:rPr lang="ru-RU" dirty="0"/>
              <a:t>И не могу я пожелать иного,</a:t>
            </a:r>
          </a:p>
          <a:p>
            <a:pPr marL="0" indent="0">
              <a:buNone/>
            </a:pPr>
            <a:r>
              <a:rPr lang="ru-RU" dirty="0"/>
              <a:t>Чем быть собой! Такая ты — одна!</a:t>
            </a:r>
          </a:p>
        </p:txBody>
      </p:sp>
      <p:pic>
        <p:nvPicPr>
          <p:cNvPr id="7170" name="Picture 2" descr="C:\Users\User\Desktop\fzadyEO3iT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3744416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90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rasivaya_i_grustnaya_muzyka_bez_slov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3" name="krasivaya_i_grustnaya_muzyka_bez_slov.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15616" y="692696"/>
            <a:ext cx="609600" cy="6096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260521" y="2908533"/>
            <a:ext cx="8622958" cy="1168539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  <a:effectLst>
            <a:softEdge rad="317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4800" b="1" i="1" dirty="0" smtClean="0">
              <a:ln>
                <a:solidFill>
                  <a:schemeClr val="tx1"/>
                </a:solidFill>
              </a:ln>
              <a:solidFill>
                <a:srgbClr val="000099"/>
              </a:solidFill>
              <a:effectLst>
                <a:glow rad="101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36" name="Picture 12" descr="Дневник voks33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4608" y="0"/>
            <a:ext cx="789446" cy="638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0_d1af9_14c17ef9_L[1].png"/>
          <p:cNvPicPr>
            <a:picLocks noChangeAspect="1"/>
          </p:cNvPicPr>
          <p:nvPr/>
        </p:nvPicPr>
        <p:blipFill>
          <a:blip r:embed="rId10" cstate="print"/>
          <a:srcRect l="15599" t="10000" r="10000" b="20024"/>
          <a:stretch>
            <a:fillRect/>
          </a:stretch>
        </p:blipFill>
        <p:spPr>
          <a:xfrm rot="20371837">
            <a:off x="7468050" y="-62248"/>
            <a:ext cx="1744052" cy="1640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 descr="C:\Users\User\Desktop\w_1x78inLNA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63780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 rot="11302955" flipH="1" flipV="1">
            <a:off x="4791124" y="4062313"/>
            <a:ext cx="360247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Всё в </a:t>
            </a:r>
            <a:r>
              <a:rPr lang="ru-RU" sz="4400" b="1" i="1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ваших руках  </a:t>
            </a:r>
            <a:r>
              <a:rPr lang="ru-RU" sz="4400" b="1" i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49400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8651">
        <p:circle/>
      </p:transition>
    </mc:Choice>
    <mc:Fallback xmlns="">
      <p:transition spd="slow" advTm="865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numSld="999" showWhenStopped="0">
                <p:cTn id="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53" objId="3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188641"/>
            <a:ext cx="4104456" cy="338437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sz="5900" b="1" i="1" dirty="0">
                <a:solidFill>
                  <a:srgbClr val="FF0000"/>
                </a:solidFill>
              </a:rPr>
              <a:t>Диана</a:t>
            </a:r>
            <a:r>
              <a:rPr lang="ru-RU" dirty="0"/>
              <a:t>, ты любима ветром в поле,</a:t>
            </a:r>
          </a:p>
          <a:p>
            <a:pPr marL="0" indent="0">
              <a:buNone/>
            </a:pPr>
            <a:r>
              <a:rPr lang="ru-RU" dirty="0"/>
              <a:t>Что так свободно дышит на просторах,</a:t>
            </a:r>
          </a:p>
          <a:p>
            <a:pPr marL="0" indent="0">
              <a:buNone/>
            </a:pPr>
            <a:r>
              <a:rPr lang="ru-RU" dirty="0"/>
              <a:t>Ты бесподобно смотришься на фоне,</a:t>
            </a:r>
          </a:p>
          <a:p>
            <a:pPr marL="0" indent="0">
              <a:buNone/>
            </a:pPr>
            <a:r>
              <a:rPr lang="ru-RU" dirty="0"/>
              <a:t>Волн морских на диком взморье.</a:t>
            </a:r>
          </a:p>
          <a:p>
            <a:pPr marL="0" indent="0">
              <a:buNone/>
            </a:pPr>
            <a:r>
              <a:rPr lang="ru-RU" dirty="0"/>
              <a:t>Не счесть твоих достоинств, правда,</a:t>
            </a:r>
          </a:p>
          <a:p>
            <a:pPr marL="0" indent="0">
              <a:buNone/>
            </a:pPr>
            <a:r>
              <a:rPr lang="ru-RU" dirty="0"/>
              <a:t>Ты привлекаешь соблазнительные взгляды,</a:t>
            </a:r>
          </a:p>
          <a:p>
            <a:pPr marL="0" indent="0">
              <a:buNone/>
            </a:pPr>
            <a:r>
              <a:rPr lang="ru-RU" dirty="0"/>
              <a:t>И не посметь тебя встревожить, милая Диана,</a:t>
            </a:r>
          </a:p>
          <a:p>
            <a:pPr marL="0" indent="0">
              <a:buNone/>
            </a:pPr>
            <a:r>
              <a:rPr lang="ru-RU" dirty="0" err="1"/>
              <a:t>По-пустякам</a:t>
            </a:r>
            <a:r>
              <a:rPr lang="ru-RU" dirty="0"/>
              <a:t>, не нарушая образ твой нарядный.</a:t>
            </a:r>
          </a:p>
          <a:p>
            <a:pPr marL="0" indent="0">
              <a:buNone/>
            </a:pPr>
            <a:r>
              <a:rPr lang="ru-RU" dirty="0"/>
              <a:t>Ты сердцем светишь ярче звезд,</a:t>
            </a:r>
          </a:p>
          <a:p>
            <a:pPr marL="0" indent="0">
              <a:buNone/>
            </a:pPr>
            <a:r>
              <a:rPr lang="ru-RU" dirty="0"/>
              <a:t>И не найти желанней более светила,</a:t>
            </a:r>
          </a:p>
          <a:p>
            <a:pPr marL="0" indent="0">
              <a:buNone/>
            </a:pPr>
            <a:r>
              <a:rPr lang="ru-RU" dirty="0"/>
              <a:t>Не вызываешь ты печальных слез,</a:t>
            </a:r>
          </a:p>
          <a:p>
            <a:pPr marL="0" indent="0">
              <a:buNone/>
            </a:pPr>
            <a:r>
              <a:rPr lang="ru-RU" dirty="0"/>
              <a:t>Ведь перед нами истинная дива.</a:t>
            </a:r>
          </a:p>
        </p:txBody>
      </p:sp>
      <p:pic>
        <p:nvPicPr>
          <p:cNvPr id="8194" name="Picture 2" descr="C:\Users\User\Desktop\sN05wG3SAv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6872"/>
            <a:ext cx="4078853" cy="45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29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132855"/>
            <a:ext cx="3538736" cy="36004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500" b="1" dirty="0">
                <a:solidFill>
                  <a:srgbClr val="FF0000"/>
                </a:solidFill>
              </a:rPr>
              <a:t>Виктория!</a:t>
            </a:r>
            <a:r>
              <a:rPr lang="ru-RU" sz="2600" dirty="0"/>
              <a:t> «Победа»!</a:t>
            </a:r>
          </a:p>
          <a:p>
            <a:pPr marL="0" indent="0">
              <a:buNone/>
            </a:pPr>
            <a:r>
              <a:rPr lang="ru-RU" sz="2600" dirty="0"/>
              <a:t>Приятна с ней беседа.</a:t>
            </a:r>
          </a:p>
          <a:p>
            <a:pPr marL="0" indent="0">
              <a:buNone/>
            </a:pPr>
            <a:r>
              <a:rPr lang="ru-RU" sz="2600" dirty="0"/>
              <a:t>И дружба, и общение —</a:t>
            </a:r>
          </a:p>
          <a:p>
            <a:pPr marL="0" indent="0">
              <a:buNone/>
            </a:pPr>
            <a:r>
              <a:rPr lang="ru-RU" sz="2600" dirty="0"/>
              <a:t>На пике настроения!</a:t>
            </a:r>
          </a:p>
          <a:p>
            <a:endParaRPr lang="ru-RU" sz="2600" dirty="0"/>
          </a:p>
          <a:p>
            <a:pPr marL="0" indent="0">
              <a:buNone/>
            </a:pPr>
            <a:r>
              <a:rPr lang="ru-RU" sz="2600" dirty="0"/>
              <a:t>Чудесней нет на свете,</a:t>
            </a:r>
          </a:p>
          <a:p>
            <a:pPr marL="0" indent="0">
              <a:buNone/>
            </a:pPr>
            <a:r>
              <a:rPr lang="ru-RU" sz="2600" dirty="0"/>
              <a:t>За Вику мы в ответе!</a:t>
            </a:r>
          </a:p>
          <a:p>
            <a:pPr marL="0" indent="0">
              <a:buNone/>
            </a:pPr>
            <a:r>
              <a:rPr lang="ru-RU" sz="2600" dirty="0"/>
              <a:t>Она очарование,</a:t>
            </a:r>
          </a:p>
          <a:p>
            <a:pPr marL="0" indent="0">
              <a:buNone/>
            </a:pPr>
            <a:r>
              <a:rPr lang="ru-RU" sz="2600" dirty="0"/>
              <a:t>Достойное внимания!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9218" name="Picture 2" descr="C:\Users\User\Desktop\fCy-o7Nrc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20688"/>
            <a:ext cx="4373497" cy="3614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31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682752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Пусть не будет в твоей жизни</a:t>
            </a:r>
            <a:br>
              <a:rPr lang="ru-RU" dirty="0"/>
            </a:br>
            <a:r>
              <a:rPr lang="ru-RU" dirty="0"/>
              <a:t>Понимания дефицита.</a:t>
            </a:r>
            <a:br>
              <a:rPr lang="ru-RU" dirty="0"/>
            </a:br>
            <a:r>
              <a:rPr lang="ru-RU" dirty="0"/>
              <a:t>Будь в гармонии с собой</a:t>
            </a:r>
            <a:br>
              <a:rPr lang="ru-RU" dirty="0"/>
            </a:br>
            <a:r>
              <a:rPr lang="ru-RU" dirty="0"/>
              <a:t>И с людьми всегда, </a:t>
            </a:r>
            <a:r>
              <a:rPr lang="ru-RU" sz="4500" b="1" dirty="0">
                <a:solidFill>
                  <a:srgbClr val="C00000"/>
                </a:solidFill>
              </a:rPr>
              <a:t>Никита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Совести своей не лги,</a:t>
            </a:r>
            <a:br>
              <a:rPr lang="ru-RU" dirty="0"/>
            </a:br>
            <a:r>
              <a:rPr lang="ru-RU" dirty="0"/>
              <a:t>Оставайся честным парнем,</a:t>
            </a:r>
            <a:br>
              <a:rPr lang="ru-RU" dirty="0"/>
            </a:br>
            <a:r>
              <a:rPr lang="ru-RU" dirty="0"/>
              <a:t>Будет пусть размах идей</a:t>
            </a:r>
            <a:br>
              <a:rPr lang="ru-RU" dirty="0"/>
            </a:br>
            <a:r>
              <a:rPr lang="ru-RU" dirty="0"/>
              <a:t>Безразмерным и глобальным.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Вера в силы не покинет</a:t>
            </a:r>
            <a:br>
              <a:rPr lang="ru-RU" dirty="0"/>
            </a:br>
            <a:r>
              <a:rPr lang="ru-RU" dirty="0"/>
              <a:t>И настойчивость пускай,</a:t>
            </a:r>
            <a:br>
              <a:rPr lang="ru-RU" dirty="0"/>
            </a:br>
            <a:r>
              <a:rPr lang="ru-RU" dirty="0"/>
              <a:t>Настоящим будь мужчиной,</a:t>
            </a:r>
            <a:br>
              <a:rPr lang="ru-RU" dirty="0"/>
            </a:br>
            <a:r>
              <a:rPr lang="ru-RU" dirty="0"/>
              <a:t>Двигайся и побеждай.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42" name="Picture 2" descr="C:\Users\User\Desktop\zkkK1skTF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54" y="0"/>
            <a:ext cx="4475989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97485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332657"/>
            <a:ext cx="3672408" cy="41044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Настя, Настенька, Настена,</a:t>
            </a:r>
            <a:br>
              <a:rPr lang="ru-RU" sz="2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красива и смышлена.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Твой удачен в жизни путь,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что видишь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 поступках, и в решеньях.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Тайны нет в чужих стремленьях.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Интуиция не раз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Выручала в горький час.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49" y="1484784"/>
            <a:ext cx="4691502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77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User\Desktop\hro_t31H7s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491" y="1844825"/>
            <a:ext cx="4176464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124744"/>
            <a:ext cx="5580112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Нету дня на свете лучше,</a:t>
            </a:r>
            <a:br>
              <a:rPr lang="ru-RU" dirty="0"/>
            </a:br>
            <a:r>
              <a:rPr lang="ru-RU" dirty="0"/>
              <a:t>Для таких вот теплых строк:</a:t>
            </a:r>
            <a:br>
              <a:rPr lang="ru-RU" dirty="0"/>
            </a:br>
            <a:r>
              <a:rPr lang="ru-RU" sz="2000" b="1" i="1" dirty="0">
                <a:solidFill>
                  <a:srgbClr val="7030A0"/>
                </a:solidFill>
              </a:rPr>
              <a:t>Катя, Катенька, Катюша,</a:t>
            </a:r>
            <a:br>
              <a:rPr lang="ru-RU" sz="2000" b="1" i="1" dirty="0">
                <a:solidFill>
                  <a:srgbClr val="7030A0"/>
                </a:solidFill>
              </a:rPr>
            </a:br>
            <a:r>
              <a:rPr lang="ru-RU" dirty="0"/>
              <a:t>Ты сегодня наш цветок.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Отдыхает мирозданье,</a:t>
            </a:r>
            <a:br>
              <a:rPr lang="ru-RU" dirty="0"/>
            </a:br>
            <a:r>
              <a:rPr lang="ru-RU" dirty="0"/>
              <a:t>И от пафоса вдали</a:t>
            </a:r>
            <a:br>
              <a:rPr lang="ru-RU" dirty="0"/>
            </a:br>
            <a:r>
              <a:rPr lang="ru-RU" dirty="0"/>
              <a:t>Мы по списку пожеланья</a:t>
            </a:r>
            <a:br>
              <a:rPr lang="ru-RU" dirty="0"/>
            </a:br>
            <a:r>
              <a:rPr lang="ru-RU" dirty="0"/>
              <a:t>Для Катюши принесли.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Будь собой и незнакомой,</a:t>
            </a:r>
            <a:br>
              <a:rPr lang="ru-RU" dirty="0"/>
            </a:br>
            <a:r>
              <a:rPr lang="ru-RU" dirty="0"/>
              <a:t>Не печалься никогда.</a:t>
            </a:r>
            <a:br>
              <a:rPr lang="ru-RU" dirty="0"/>
            </a:br>
            <a:r>
              <a:rPr lang="ru-RU" dirty="0"/>
              <a:t>Пусть, Катюша, мимо дома,</a:t>
            </a:r>
            <a:br>
              <a:rPr lang="ru-RU" dirty="0"/>
            </a:br>
            <a:r>
              <a:rPr lang="ru-RU" dirty="0"/>
              <a:t>Всякая пройдет беда.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Чтобы жизнь твоя как в сказке</a:t>
            </a:r>
            <a:br>
              <a:rPr lang="ru-RU" dirty="0"/>
            </a:br>
            <a:r>
              <a:rPr lang="ru-RU" dirty="0"/>
              <a:t>Протекала хоть на треть.</a:t>
            </a:r>
            <a:br>
              <a:rPr lang="ru-RU" dirty="0"/>
            </a:br>
            <a:r>
              <a:rPr lang="ru-RU" dirty="0"/>
              <a:t>И чтоб с нами в общей связке</a:t>
            </a:r>
            <a:br>
              <a:rPr lang="ru-RU" dirty="0"/>
            </a:br>
            <a:r>
              <a:rPr lang="ru-RU" dirty="0"/>
              <a:t>Горы все преодолеть.</a:t>
            </a:r>
            <a:br>
              <a:rPr lang="ru-RU" dirty="0"/>
            </a:br>
            <a:endParaRPr lang="ru-RU" dirty="0"/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327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528" y="260648"/>
            <a:ext cx="339447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412776"/>
            <a:ext cx="496855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Bahnschrift" panose="020B0502040204020203" pitchFamily="34" charset="0"/>
              </a:rPr>
              <a:t>В делах хороших человека видно,</a:t>
            </a:r>
            <a:br>
              <a:rPr lang="ru-RU" dirty="0">
                <a:solidFill>
                  <a:srgbClr val="000000"/>
                </a:solidFill>
                <a:latin typeface="Bahnschrift" panose="020B0502040204020203" pitchFamily="34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Bahnschrift" panose="020B0502040204020203" pitchFamily="34" charset="0"/>
              </a:rPr>
              <a:t>Виктория</a:t>
            </a:r>
            <a:r>
              <a:rPr lang="ru-RU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 - </a:t>
            </a:r>
            <a:r>
              <a:rPr lang="ru-RU" dirty="0">
                <a:solidFill>
                  <a:srgbClr val="000000"/>
                </a:solidFill>
                <a:latin typeface="Bahnschrift" panose="020B0502040204020203" pitchFamily="34" charset="0"/>
              </a:rPr>
              <a:t>действует, она всегда активна,</a:t>
            </a:r>
          </a:p>
          <a:p>
            <a:r>
              <a:rPr lang="ru-RU" dirty="0">
                <a:solidFill>
                  <a:srgbClr val="000000"/>
                </a:solidFill>
                <a:latin typeface="Bahnschrift" panose="020B0502040204020203" pitchFamily="34" charset="0"/>
              </a:rPr>
              <a:t>Всё делает легко, талантливо и быстро,</a:t>
            </a:r>
          </a:p>
          <a:p>
            <a:r>
              <a:rPr lang="ru-RU" dirty="0" smtClean="0">
                <a:solidFill>
                  <a:srgbClr val="000000"/>
                </a:solidFill>
                <a:latin typeface="Bahnschrift" panose="020B0502040204020203" pitchFamily="34" charset="0"/>
              </a:rPr>
              <a:t>Модельной </a:t>
            </a:r>
            <a:r>
              <a:rPr lang="ru-RU" dirty="0">
                <a:solidFill>
                  <a:srgbClr val="000000"/>
                </a:solidFill>
                <a:latin typeface="Bahnschrift" panose="020B0502040204020203" pitchFamily="34" charset="0"/>
              </a:rPr>
              <a:t>внешности - улыбчива , мила,</a:t>
            </a:r>
          </a:p>
          <a:p>
            <a:r>
              <a:rPr lang="ru-RU" dirty="0">
                <a:solidFill>
                  <a:srgbClr val="000000"/>
                </a:solidFill>
                <a:latin typeface="Bahnschrift" panose="020B0502040204020203" pitchFamily="34" charset="0"/>
              </a:rPr>
              <a:t>И обаятельна всегда, и весела.</a:t>
            </a:r>
          </a:p>
          <a:p>
            <a:r>
              <a:rPr lang="ru-RU" dirty="0">
                <a:solidFill>
                  <a:srgbClr val="000000"/>
                </a:solidFill>
                <a:latin typeface="Bahnschrift" panose="020B0502040204020203" pitchFamily="34" charset="0"/>
              </a:rPr>
              <a:t>И ценное есть у неё умение -</a:t>
            </a:r>
            <a:br>
              <a:rPr lang="ru-RU" dirty="0">
                <a:solidFill>
                  <a:srgbClr val="000000"/>
                </a:solidFill>
                <a:latin typeface="Bahnschrift" panose="020B0502040204020203" pitchFamily="34" charset="0"/>
              </a:rPr>
            </a:br>
            <a:r>
              <a:rPr lang="ru-RU" dirty="0">
                <a:solidFill>
                  <a:srgbClr val="000000"/>
                </a:solidFill>
                <a:latin typeface="Bahnschrift" panose="020B0502040204020203" pitchFamily="34" charset="0"/>
              </a:rPr>
              <a:t>Иметь свой взгляд и собственное мнение!</a:t>
            </a:r>
            <a:endParaRPr lang="ru-RU" b="0" i="0" dirty="0">
              <a:solidFill>
                <a:srgbClr val="000000"/>
              </a:solidFill>
              <a:effectLst/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9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3707904" cy="3707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2040" y="1340768"/>
            <a:ext cx="41044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</a:rPr>
              <a:t>Виктория М.</a:t>
            </a:r>
            <a:r>
              <a:rPr lang="ru-RU" sz="2000" dirty="0" smtClean="0"/>
              <a:t>- </a:t>
            </a:r>
            <a:r>
              <a:rPr lang="ru-RU" sz="2000" dirty="0"/>
              <a:t>милый идеал:</a:t>
            </a:r>
          </a:p>
          <a:p>
            <a:r>
              <a:rPr lang="ru-RU" sz="2000" dirty="0"/>
              <a:t>Скромна, добра и умница, конечно.</a:t>
            </a:r>
          </a:p>
          <a:p>
            <a:r>
              <a:rPr lang="ru-RU" sz="2000" dirty="0"/>
              <a:t>Друзья с тобою рядом чувствуют себя</a:t>
            </a:r>
          </a:p>
          <a:p>
            <a:r>
              <a:rPr lang="ru-RU" sz="2000" dirty="0"/>
              <a:t>Всегда легко, уютно и беспечно.</a:t>
            </a:r>
          </a:p>
          <a:p>
            <a:r>
              <a:rPr lang="ru-RU" sz="2000" dirty="0"/>
              <a:t>Ты </a:t>
            </a:r>
            <a:r>
              <a:rPr lang="ru-RU" sz="2000" dirty="0" smtClean="0"/>
              <a:t>– Вика выручала </a:t>
            </a:r>
            <a:r>
              <a:rPr lang="ru-RU" sz="2000" dirty="0"/>
              <a:t>всех не раз,</a:t>
            </a:r>
          </a:p>
          <a:p>
            <a:r>
              <a:rPr lang="ru-RU" sz="2000" dirty="0"/>
              <a:t>И никогда не подводила класс!</a:t>
            </a:r>
          </a:p>
          <a:p>
            <a:r>
              <a:rPr lang="ru-RU" sz="2000" dirty="0"/>
              <a:t>Ты – женственность сама и доброта.</a:t>
            </a:r>
          </a:p>
          <a:p>
            <a:r>
              <a:rPr lang="ru-RU" sz="2000" dirty="0"/>
              <a:t>Красива будь и счастлива всегда!</a:t>
            </a:r>
          </a:p>
        </p:txBody>
      </p:sp>
    </p:spTree>
    <p:extLst>
      <p:ext uri="{BB962C8B-B14F-4D97-AF65-F5344CB8AC3E}">
        <p14:creationId xmlns:p14="http://schemas.microsoft.com/office/powerpoint/2010/main" val="38493723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338032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51920" y="2780928"/>
            <a:ext cx="518457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</a:rPr>
              <a:t>Мирослав</a:t>
            </a:r>
            <a:r>
              <a:rPr lang="ru-RU" dirty="0" smtClean="0"/>
              <a:t> - </a:t>
            </a:r>
            <a:r>
              <a:rPr lang="ru-RU" dirty="0"/>
              <a:t>воспитан , умён и внимателен,</a:t>
            </a:r>
          </a:p>
          <a:p>
            <a:endParaRPr lang="ru-RU" dirty="0"/>
          </a:p>
          <a:p>
            <a:r>
              <a:rPr lang="ru-RU" dirty="0"/>
              <a:t>К тому же очень обаятелен!</a:t>
            </a:r>
          </a:p>
          <a:p>
            <a:endParaRPr lang="ru-RU" dirty="0"/>
          </a:p>
          <a:p>
            <a:r>
              <a:rPr lang="ru-RU" dirty="0"/>
              <a:t>Характер жгучий, энергичный,</a:t>
            </a:r>
          </a:p>
          <a:p>
            <a:endParaRPr lang="ru-RU" dirty="0"/>
          </a:p>
          <a:p>
            <a:r>
              <a:rPr lang="ru-RU" dirty="0"/>
              <a:t>И в целом парень симпатичный.</a:t>
            </a:r>
          </a:p>
          <a:p>
            <a:endParaRPr lang="ru-RU" dirty="0"/>
          </a:p>
          <a:p>
            <a:r>
              <a:rPr lang="ru-RU" dirty="0"/>
              <a:t>Науки точные он любит изучать,</a:t>
            </a:r>
          </a:p>
          <a:p>
            <a:endParaRPr lang="ru-RU" dirty="0"/>
          </a:p>
          <a:p>
            <a:r>
              <a:rPr lang="ru-RU" dirty="0"/>
              <a:t>Великим </a:t>
            </a:r>
            <a:r>
              <a:rPr lang="ru-RU" dirty="0" smtClean="0"/>
              <a:t>учёным </a:t>
            </a:r>
            <a:r>
              <a:rPr lang="ru-RU" b="1" dirty="0" smtClean="0">
                <a:solidFill>
                  <a:srgbClr val="7030A0"/>
                </a:solidFill>
              </a:rPr>
              <a:t>Мирослав</a:t>
            </a:r>
            <a:r>
              <a:rPr lang="ru-RU" dirty="0" smtClean="0"/>
              <a:t> хочет </a:t>
            </a:r>
            <a:r>
              <a:rPr lang="ru-RU" dirty="0"/>
              <a:t>стать!</a:t>
            </a:r>
          </a:p>
        </p:txBody>
      </p:sp>
    </p:spTree>
    <p:extLst>
      <p:ext uri="{BB962C8B-B14F-4D97-AF65-F5344CB8AC3E}">
        <p14:creationId xmlns:p14="http://schemas.microsoft.com/office/powerpoint/2010/main" val="20960049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037" y="2060848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332656"/>
            <a:ext cx="44644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весёлый, добрый малый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любит скучных он людей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Предпочитает жить без славы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Ему так проще и милей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Хоть часто прятался под парту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вызывал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на Контрольной, если надо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четвёрку получал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новых достижений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Успехов, всяческих свершений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жаль , что покидаешь нас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забывай, Григорий,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свой класс!</a:t>
            </a:r>
          </a:p>
        </p:txBody>
      </p:sp>
    </p:spTree>
    <p:extLst>
      <p:ext uri="{BB962C8B-B14F-4D97-AF65-F5344CB8AC3E}">
        <p14:creationId xmlns:p14="http://schemas.microsoft.com/office/powerpoint/2010/main" val="291273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28083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1859340"/>
            <a:ext cx="48245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Наш </a:t>
            </a:r>
            <a:r>
              <a:rPr lang="ru-RU" sz="2000" b="1" i="1" dirty="0">
                <a:solidFill>
                  <a:srgbClr val="7030A0"/>
                </a:solidFill>
              </a:rPr>
              <a:t>Олежка </a:t>
            </a:r>
            <a:r>
              <a:rPr lang="ru-RU" dirty="0"/>
              <a:t>парень строгий,</a:t>
            </a:r>
          </a:p>
          <a:p>
            <a:endParaRPr lang="ru-RU" dirty="0"/>
          </a:p>
          <a:p>
            <a:r>
              <a:rPr lang="ru-RU" dirty="0"/>
              <a:t>Не свернёт с прямой дороги!</a:t>
            </a:r>
          </a:p>
          <a:p>
            <a:endParaRPr lang="ru-RU" dirty="0"/>
          </a:p>
          <a:p>
            <a:r>
              <a:rPr lang="ru-RU" dirty="0"/>
              <a:t>Вежлив, ласков, добродушен,</a:t>
            </a:r>
          </a:p>
          <a:p>
            <a:endParaRPr lang="ru-RU" dirty="0"/>
          </a:p>
          <a:p>
            <a:r>
              <a:rPr lang="ru-RU" dirty="0"/>
              <a:t>С ним легко, светло, нескучно.</a:t>
            </a:r>
          </a:p>
          <a:p>
            <a:endParaRPr lang="ru-RU" dirty="0"/>
          </a:p>
          <a:p>
            <a:r>
              <a:rPr lang="ru-RU" dirty="0"/>
              <a:t>В нём прекрасных много черт,</a:t>
            </a:r>
          </a:p>
          <a:p>
            <a:endParaRPr lang="ru-RU" dirty="0"/>
          </a:p>
          <a:p>
            <a:r>
              <a:rPr lang="ru-RU" dirty="0"/>
              <a:t>Компьютерным гением станет Олег!</a:t>
            </a:r>
          </a:p>
        </p:txBody>
      </p:sp>
    </p:spTree>
    <p:extLst>
      <p:ext uri="{BB962C8B-B14F-4D97-AF65-F5344CB8AC3E}">
        <p14:creationId xmlns:p14="http://schemas.microsoft.com/office/powerpoint/2010/main" val="307137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rasivaya_i_grustnaya_muzyka_bez_slov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2050" name="Picture 2" descr="http://torzestva.com/d/790430/d/0000024450__CNtEpzRm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462" y="-96856"/>
            <a:ext cx="9596924" cy="705171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1560" y="5773686"/>
            <a:ext cx="8699674" cy="95410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parajita" pitchFamily="34" charset="0"/>
              </a:rPr>
              <a:t>о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parajita" pitchFamily="34" charset="0"/>
              </a:rPr>
              <a:t>т  классного руководителя:</a:t>
            </a:r>
          </a:p>
          <a:p>
            <a:pPr algn="ctr"/>
            <a:r>
              <a:rPr lang="ru-RU" sz="2800" b="1" i="1" dirty="0" err="1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parajita" pitchFamily="34" charset="0"/>
              </a:rPr>
              <a:t>Пупочкиной</a:t>
            </a:r>
            <a:r>
              <a:rPr lang="ru-RU" sz="28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parajita" pitchFamily="34" charset="0"/>
              </a:rPr>
              <a:t> Елены Сергеевны</a:t>
            </a:r>
            <a:endParaRPr lang="ru-RU" sz="28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parajita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1540" y="1299532"/>
            <a:ext cx="828092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Выпускникам   </a:t>
            </a:r>
            <a:br>
              <a:rPr lang="ru-RU" sz="72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72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9 «Б» класса посвящается</a:t>
            </a:r>
            <a:endParaRPr lang="ru-RU" sz="7200" dirty="0">
              <a:ln>
                <a:solidFill>
                  <a:schemeClr val="tx1"/>
                </a:solidFill>
              </a:ln>
              <a:solidFill>
                <a:srgbClr val="FF0000"/>
              </a:solidFill>
              <a:effectLst>
                <a:glow rad="101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 descr="0_d1af9_14c17ef9_L[1].png"/>
          <p:cNvPicPr>
            <a:picLocks noChangeAspect="1"/>
          </p:cNvPicPr>
          <p:nvPr/>
        </p:nvPicPr>
        <p:blipFill>
          <a:blip r:embed="rId6" cstate="print"/>
          <a:srcRect l="15599" t="10000" r="10000" b="20024"/>
          <a:stretch>
            <a:fillRect/>
          </a:stretch>
        </p:blipFill>
        <p:spPr>
          <a:xfrm rot="20644612">
            <a:off x="7279941" y="-142942"/>
            <a:ext cx="1820465" cy="1712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879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6317">
        <p14:flash/>
      </p:transition>
    </mc:Choice>
    <mc:Fallback xmlns="">
      <p:transition spd="slow" advTm="6317">
        <p:fade/>
      </p:transition>
    </mc:Fallback>
  </mc:AlternateContent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8434" name="Picture 2" descr="C:\Users\User\Desktop\Cte8aqVRfh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76672"/>
            <a:ext cx="3163983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124744"/>
            <a:ext cx="4608512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КСЕНИЯ</a:t>
            </a:r>
            <a:r>
              <a:rPr lang="ru-RU" dirty="0" smtClean="0"/>
              <a:t> - </a:t>
            </a:r>
            <a:r>
              <a:rPr lang="ru-RU" dirty="0"/>
              <a:t>чудо прекрасное, нежное</a:t>
            </a:r>
          </a:p>
          <a:p>
            <a:endParaRPr lang="ru-RU" dirty="0"/>
          </a:p>
          <a:p>
            <a:r>
              <a:rPr lang="ru-RU" dirty="0"/>
              <a:t>С добрым сердцем, открытой душой,</a:t>
            </a:r>
          </a:p>
          <a:p>
            <a:endParaRPr lang="ru-RU" dirty="0"/>
          </a:p>
          <a:p>
            <a:r>
              <a:rPr lang="ru-RU" dirty="0"/>
              <a:t>Очень скромная и вежливая,</a:t>
            </a:r>
          </a:p>
          <a:p>
            <a:endParaRPr lang="ru-RU" dirty="0"/>
          </a:p>
          <a:p>
            <a:r>
              <a:rPr lang="ru-RU" dirty="0"/>
              <a:t>И конечно, красива собой.</a:t>
            </a:r>
          </a:p>
          <a:p>
            <a:endParaRPr lang="ru-RU" dirty="0"/>
          </a:p>
          <a:p>
            <a:r>
              <a:rPr lang="ru-RU" dirty="0" smtClean="0">
                <a:solidFill>
                  <a:srgbClr val="C00000"/>
                </a:solidFill>
              </a:rPr>
              <a:t>КСЮША</a:t>
            </a:r>
            <a:r>
              <a:rPr lang="ru-RU" dirty="0" smtClean="0"/>
              <a:t> - </a:t>
            </a:r>
            <a:r>
              <a:rPr lang="ru-RU" dirty="0"/>
              <a:t>дивный цветочек аленький.</a:t>
            </a:r>
          </a:p>
          <a:p>
            <a:endParaRPr lang="ru-RU" dirty="0"/>
          </a:p>
          <a:p>
            <a:r>
              <a:rPr lang="ru-RU" dirty="0"/>
              <a:t>Дружелюбна, щедра и умна.</a:t>
            </a:r>
          </a:p>
          <a:p>
            <a:endParaRPr lang="ru-RU" dirty="0"/>
          </a:p>
          <a:p>
            <a:r>
              <a:rPr lang="ru-RU" dirty="0"/>
              <a:t>Кругозором богатым славится,</a:t>
            </a:r>
          </a:p>
          <a:p>
            <a:endParaRPr lang="ru-RU" dirty="0"/>
          </a:p>
          <a:p>
            <a:r>
              <a:rPr lang="ru-RU" dirty="0"/>
              <a:t>Интересна в общении она!</a:t>
            </a:r>
          </a:p>
        </p:txBody>
      </p:sp>
    </p:spTree>
    <p:extLst>
      <p:ext uri="{BB962C8B-B14F-4D97-AF65-F5344CB8AC3E}">
        <p14:creationId xmlns:p14="http://schemas.microsoft.com/office/powerpoint/2010/main" val="14304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146" y="13667"/>
            <a:ext cx="254585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412776"/>
            <a:ext cx="38164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Зря ворчат на молодежь,</a:t>
            </a:r>
          </a:p>
          <a:p>
            <a:r>
              <a:rPr lang="ru-RU" sz="2400" b="1" dirty="0">
                <a:solidFill>
                  <a:srgbClr val="FF0000"/>
                </a:solidFill>
              </a:rPr>
              <a:t>Коля</a:t>
            </a:r>
            <a:r>
              <a:rPr lang="ru-RU" dirty="0"/>
              <a:t> всем у нас хорош,</a:t>
            </a:r>
          </a:p>
          <a:p>
            <a:r>
              <a:rPr lang="ru-RU" dirty="0"/>
              <a:t>Добрый, скромный, некурящий –</a:t>
            </a:r>
          </a:p>
          <a:p>
            <a:r>
              <a:rPr lang="ru-RU" dirty="0"/>
              <a:t>Человек он настоящий.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4128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2596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932040" y="116632"/>
            <a:ext cx="410445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Кто философ – теоретик,</a:t>
            </a:r>
          </a:p>
          <a:p>
            <a:endParaRPr lang="ru-RU" dirty="0"/>
          </a:p>
          <a:p>
            <a:r>
              <a:rPr lang="ru-RU" dirty="0"/>
              <a:t>На любой вопрос ответит?</a:t>
            </a:r>
          </a:p>
          <a:p>
            <a:r>
              <a:rPr lang="ru-RU" dirty="0"/>
              <a:t>Это </a:t>
            </a:r>
            <a:r>
              <a:rPr lang="ru-RU" sz="2400" b="1" i="1" dirty="0">
                <a:solidFill>
                  <a:srgbClr val="FF0000"/>
                </a:solidFill>
              </a:rPr>
              <a:t>Даня </a:t>
            </a:r>
            <a:r>
              <a:rPr lang="ru-RU" dirty="0"/>
              <a:t>- наша гордость,</a:t>
            </a:r>
          </a:p>
          <a:p>
            <a:endParaRPr lang="ru-RU" dirty="0"/>
          </a:p>
          <a:p>
            <a:r>
              <a:rPr lang="ru-RU" dirty="0"/>
              <a:t>Воля есть, хоть тихий голос.</a:t>
            </a:r>
          </a:p>
          <a:p>
            <a:endParaRPr lang="ru-RU" dirty="0"/>
          </a:p>
          <a:p>
            <a:r>
              <a:rPr lang="ru-RU" dirty="0"/>
              <a:t>Вот секрет его - он прост:</a:t>
            </a:r>
          </a:p>
          <a:p>
            <a:endParaRPr lang="ru-RU" dirty="0"/>
          </a:p>
          <a:p>
            <a:r>
              <a:rPr lang="ru-RU" dirty="0"/>
              <a:t>На планете среди звёзд</a:t>
            </a:r>
          </a:p>
          <a:p>
            <a:endParaRPr lang="ru-RU" dirty="0"/>
          </a:p>
          <a:p>
            <a:r>
              <a:rPr lang="ru-RU" dirty="0"/>
              <a:t>Скромным надо быть и добрым,</a:t>
            </a:r>
          </a:p>
          <a:p>
            <a:endParaRPr lang="ru-RU" dirty="0"/>
          </a:p>
          <a:p>
            <a:r>
              <a:rPr lang="ru-RU" dirty="0"/>
              <a:t>Не глазами - сердцем зорким</a:t>
            </a:r>
          </a:p>
          <a:p>
            <a:endParaRPr lang="ru-RU" dirty="0"/>
          </a:p>
          <a:p>
            <a:r>
              <a:rPr lang="ru-RU" dirty="0"/>
              <a:t>Видеть мир, любить, трудиться,</a:t>
            </a:r>
          </a:p>
          <a:p>
            <a:endParaRPr lang="ru-RU" dirty="0"/>
          </a:p>
          <a:p>
            <a:r>
              <a:rPr lang="ru-RU" dirty="0"/>
              <a:t>Жизнь тогда преобразится!</a:t>
            </a:r>
          </a:p>
        </p:txBody>
      </p:sp>
    </p:spTree>
    <p:extLst>
      <p:ext uri="{BB962C8B-B14F-4D97-AF65-F5344CB8AC3E}">
        <p14:creationId xmlns:p14="http://schemas.microsoft.com/office/powerpoint/2010/main" val="34852473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999" y="3284984"/>
            <a:ext cx="4370851" cy="32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764704"/>
            <a:ext cx="6534472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Характер </a:t>
            </a:r>
            <a:r>
              <a:rPr lang="ru-RU" sz="3200" b="1" i="1" dirty="0" smtClean="0">
                <a:solidFill>
                  <a:srgbClr val="FF0000"/>
                </a:solidFill>
              </a:rPr>
              <a:t>Иры</a:t>
            </a:r>
            <a:r>
              <a:rPr lang="ru-RU" dirty="0" smtClean="0"/>
              <a:t> не </a:t>
            </a:r>
            <a:r>
              <a:rPr lang="ru-RU" dirty="0"/>
              <a:t>простой,</a:t>
            </a:r>
          </a:p>
          <a:p>
            <a:endParaRPr lang="ru-RU" dirty="0"/>
          </a:p>
          <a:p>
            <a:r>
              <a:rPr lang="ru-RU" dirty="0"/>
              <a:t>Она непредсказуема, спонтанна:</a:t>
            </a:r>
          </a:p>
          <a:p>
            <a:endParaRPr lang="ru-RU" dirty="0"/>
          </a:p>
          <a:p>
            <a:r>
              <a:rPr lang="ru-RU" dirty="0"/>
              <a:t>Науки любит те, что поточней ,</a:t>
            </a:r>
          </a:p>
          <a:p>
            <a:endParaRPr lang="ru-RU" dirty="0"/>
          </a:p>
          <a:p>
            <a:r>
              <a:rPr lang="ru-RU" dirty="0"/>
              <a:t>А спорт такой, что пошустрей:</a:t>
            </a:r>
          </a:p>
          <a:p>
            <a:endParaRPr lang="ru-RU" dirty="0"/>
          </a:p>
          <a:p>
            <a:r>
              <a:rPr lang="ru-RU" dirty="0"/>
              <a:t>Футбол - её любимая игра,</a:t>
            </a:r>
          </a:p>
          <a:p>
            <a:endParaRPr lang="ru-RU" dirty="0"/>
          </a:p>
          <a:p>
            <a:r>
              <a:rPr lang="ru-RU" dirty="0"/>
              <a:t>К тому ж </a:t>
            </a:r>
            <a:r>
              <a:rPr lang="ru-RU" dirty="0" smtClean="0"/>
              <a:t>артистка, </a:t>
            </a:r>
            <a:r>
              <a:rPr lang="ru-RU" dirty="0" smtClean="0">
                <a:solidFill>
                  <a:srgbClr val="FF0000"/>
                </a:solidFill>
              </a:rPr>
              <a:t>ИРА </a:t>
            </a:r>
            <a:r>
              <a:rPr lang="ru-RU" dirty="0" smtClean="0"/>
              <a:t>, </a:t>
            </a:r>
            <a:r>
              <a:rPr lang="ru-RU" dirty="0"/>
              <a:t>хоть куда!</a:t>
            </a:r>
          </a:p>
        </p:txBody>
      </p:sp>
    </p:spTree>
    <p:extLst>
      <p:ext uri="{BB962C8B-B14F-4D97-AF65-F5344CB8AC3E}">
        <p14:creationId xmlns:p14="http://schemas.microsoft.com/office/powerpoint/2010/main" val="11420105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8686800" cy="61261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>
                <a:solidFill>
                  <a:srgbClr val="FF0000"/>
                </a:solidFill>
              </a:rPr>
              <a:t>Мария</a:t>
            </a:r>
            <a:r>
              <a:rPr lang="ru-RU" sz="2400" dirty="0" smtClean="0"/>
              <a:t> очень </a:t>
            </a:r>
            <a:r>
              <a:rPr lang="ru-RU" sz="2400" dirty="0"/>
              <a:t>деликатна</a:t>
            </a:r>
            <a:r>
              <a:rPr lang="ru-RU" sz="2400" dirty="0" smtClean="0"/>
              <a:t>,</a:t>
            </a:r>
            <a:endParaRPr lang="ru-RU" sz="2400" dirty="0"/>
          </a:p>
          <a:p>
            <a:pPr marL="0" indent="0">
              <a:buNone/>
            </a:pPr>
            <a:r>
              <a:rPr lang="ru-RU" sz="2400" dirty="0"/>
              <a:t>Весела и элегантна,</a:t>
            </a:r>
          </a:p>
          <a:p>
            <a:pPr marL="0" indent="0">
              <a:buNone/>
            </a:pPr>
            <a:r>
              <a:rPr lang="ru-RU" sz="2400" dirty="0"/>
              <a:t>И красива и щедра,</a:t>
            </a:r>
          </a:p>
          <a:p>
            <a:pPr marL="0" indent="0">
              <a:buNone/>
            </a:pPr>
            <a:r>
              <a:rPr lang="ru-RU" sz="2400" dirty="0"/>
              <a:t>И всегда ко всем добра</a:t>
            </a:r>
            <a:r>
              <a:rPr lang="ru-RU" sz="2400" dirty="0" smtClean="0"/>
              <a:t>.</a:t>
            </a:r>
            <a:endParaRPr lang="ru-RU" sz="2400" dirty="0"/>
          </a:p>
          <a:p>
            <a:pPr marL="0" indent="0">
              <a:buNone/>
            </a:pPr>
            <a:r>
              <a:rPr lang="ru-RU" sz="2400" dirty="0"/>
              <a:t>Будь счастлива на жизненном пути,</a:t>
            </a:r>
          </a:p>
          <a:p>
            <a:pPr marL="0" indent="0">
              <a:buNone/>
            </a:pPr>
            <a:r>
              <a:rPr lang="ru-RU" sz="2400" dirty="0"/>
              <a:t>И всем, как солнышко лучистое, свети!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874235"/>
            <a:ext cx="2987824" cy="398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9800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FF0000"/>
                </a:solidFill>
              </a:rPr>
              <a:t>Валера</a:t>
            </a:r>
            <a:r>
              <a:rPr lang="ru-RU" dirty="0" smtClean="0"/>
              <a:t> наш </a:t>
            </a:r>
            <a:r>
              <a:rPr lang="ru-RU" dirty="0"/>
              <a:t>– классный футболист,</a:t>
            </a:r>
          </a:p>
          <a:p>
            <a:pPr marL="0" indent="0">
              <a:buNone/>
            </a:pPr>
            <a:r>
              <a:rPr lang="ru-RU" dirty="0"/>
              <a:t>В жизни не соскучится</a:t>
            </a:r>
          </a:p>
          <a:p>
            <a:pPr marL="0" indent="0">
              <a:buNone/>
            </a:pPr>
            <a:r>
              <a:rPr lang="ru-RU" dirty="0"/>
              <a:t>И по жизни оптимист,</a:t>
            </a:r>
          </a:p>
          <a:p>
            <a:pPr marL="0" indent="0">
              <a:buNone/>
            </a:pPr>
            <a:r>
              <a:rPr lang="ru-RU" dirty="0"/>
              <a:t>Из него получится.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833" y="2924944"/>
            <a:ext cx="3706813" cy="370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488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3995936" cy="2996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rot="10206274" flipV="1">
            <a:off x="4067944" y="3501008"/>
            <a:ext cx="27900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Шутить всегда </a:t>
            </a:r>
            <a:r>
              <a:rPr lang="ru-RU" dirty="0" smtClean="0"/>
              <a:t>способен </a:t>
            </a:r>
            <a:r>
              <a:rPr lang="ru-RU" b="1" dirty="0" smtClean="0">
                <a:solidFill>
                  <a:srgbClr val="FF0000"/>
                </a:solidFill>
              </a:rPr>
              <a:t>Артём</a:t>
            </a:r>
            <a:r>
              <a:rPr lang="ru-RU" dirty="0" smtClean="0"/>
              <a:t>,</a:t>
            </a:r>
            <a:endParaRPr lang="ru-RU" dirty="0"/>
          </a:p>
          <a:p>
            <a:r>
              <a:rPr lang="ru-RU" dirty="0"/>
              <a:t>Он оптимист и балагур, и весельчак,</a:t>
            </a:r>
          </a:p>
          <a:p>
            <a:r>
              <a:rPr lang="ru-RU" dirty="0"/>
              <a:t>Идёт по жизни он с </a:t>
            </a:r>
            <a:r>
              <a:rPr lang="ru-RU" dirty="0" err="1"/>
              <a:t>улыбкою</a:t>
            </a:r>
            <a:r>
              <a:rPr lang="ru-RU" dirty="0"/>
              <a:t> открытой,</a:t>
            </a:r>
          </a:p>
          <a:p>
            <a:r>
              <a:rPr lang="ru-RU" dirty="0"/>
              <a:t>Реп очень любит, и на выдумки мастак 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62691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0649"/>
            <a:ext cx="3552394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23928" y="2492896"/>
            <a:ext cx="522007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НИКИТА </a:t>
            </a:r>
            <a:r>
              <a:rPr lang="ru-RU" dirty="0" smtClean="0"/>
              <a:t>- </a:t>
            </a:r>
            <a:r>
              <a:rPr lang="ru-RU" dirty="0"/>
              <a:t>спортивный и активный,</a:t>
            </a:r>
          </a:p>
          <a:p>
            <a:endParaRPr lang="ru-RU" dirty="0"/>
          </a:p>
          <a:p>
            <a:r>
              <a:rPr lang="ru-RU" dirty="0"/>
              <a:t>Музыкальный, реактивный.</a:t>
            </a:r>
          </a:p>
          <a:p>
            <a:endParaRPr lang="ru-RU" dirty="0"/>
          </a:p>
          <a:p>
            <a:r>
              <a:rPr lang="ru-RU" dirty="0"/>
              <a:t>Добрый, смелый, весёлый, смешной,</a:t>
            </a:r>
          </a:p>
          <a:p>
            <a:endParaRPr lang="ru-RU" dirty="0"/>
          </a:p>
          <a:p>
            <a:r>
              <a:rPr lang="ru-RU" dirty="0"/>
              <a:t>Открытый , честный - не кривит душой.</a:t>
            </a:r>
          </a:p>
          <a:p>
            <a:endParaRPr lang="ru-RU" dirty="0"/>
          </a:p>
          <a:p>
            <a:r>
              <a:rPr lang="ru-RU" dirty="0"/>
              <a:t>Прекрасный друг, чудесный человек.</a:t>
            </a:r>
          </a:p>
          <a:p>
            <a:endParaRPr lang="ru-RU" dirty="0"/>
          </a:p>
          <a:p>
            <a:r>
              <a:rPr lang="ru-RU" dirty="0"/>
              <a:t>Учись, настойчив будь и верь -</a:t>
            </a:r>
          </a:p>
          <a:p>
            <a:endParaRPr lang="ru-RU" dirty="0"/>
          </a:p>
          <a:p>
            <a:r>
              <a:rPr lang="ru-RU" dirty="0"/>
              <a:t>Придёт к тебе успех!</a:t>
            </a:r>
          </a:p>
        </p:txBody>
      </p:sp>
    </p:spTree>
    <p:extLst>
      <p:ext uri="{BB962C8B-B14F-4D97-AF65-F5344CB8AC3E}">
        <p14:creationId xmlns:p14="http://schemas.microsoft.com/office/powerpoint/2010/main" val="518349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icshare.ru/uploads/121020/5Lnju8jG8M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86" y="0"/>
            <a:ext cx="9154773" cy="6858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0" y="5301208"/>
            <a:ext cx="9144000" cy="1687890"/>
          </a:xfrm>
          <a:prstGeom prst="roundRect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softEdge rad="6350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Всё в  ваших  руках  !!!</a:t>
            </a:r>
          </a:p>
          <a:p>
            <a:pPr algn="ctr"/>
            <a:endParaRPr lang="ru-RU" b="1" i="1" dirty="0">
              <a:ln>
                <a:solidFill>
                  <a:schemeClr val="tx1"/>
                </a:solidFill>
              </a:ln>
              <a:solidFill>
                <a:srgbClr val="000099"/>
              </a:solidFill>
              <a:effectLst>
                <a:glow rad="101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9387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Дорогие мои девятиклассники!</a:t>
            </a:r>
          </a:p>
          <a:p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Наступило то время, когда прозвенит для вас последний звонок. </a:t>
            </a:r>
            <a:r>
              <a:rPr lang="ru-RU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многих момент расставания со школой долгожданный: все-таки хочется,  пожалуй, каждому из вас по - чувствовать себя взрослым, стать самостоятельным, поступить в техникум. Но в то же время момент этот грустный: за 9 лет учебы мы </a:t>
            </a:r>
            <a:r>
              <a:rPr lang="ru-RU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привыкли </a:t>
            </a:r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 к другу, сдружились, сплотились. Давайте же, дорогие мои, не забывать школу и друг друга!</a:t>
            </a:r>
          </a:p>
          <a:p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хочу верить, что в жизни каждый из вас найдет свою дорогу. Стремитесь получить образование, находите для себя интересную работу и создавайте свою семью.</a:t>
            </a:r>
          </a:p>
          <a:p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Школа вам дала старт в новую жизнь, обучала вас наукам, культуре и</a:t>
            </a:r>
          </a:p>
          <a:p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этике, чтобы превратить вас в умных, грамотных, успешных, самостоятельных, нравственных личностей.</a:t>
            </a:r>
          </a:p>
          <a:p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должны вынести из школы и реализовать с умом только полезное. И</a:t>
            </a:r>
          </a:p>
          <a:p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забывайте главное: мы сами строим свою жизнь!</a:t>
            </a:r>
          </a:p>
          <a:p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этот момент хочется процитировать строки поэта Эдуарда Асадова:</a:t>
            </a:r>
          </a:p>
          <a:p>
            <a:pPr algn="ctr"/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 веселым всегда,</a:t>
            </a:r>
          </a:p>
          <a:p>
            <a:pPr algn="ctr"/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грусти никогда.</a:t>
            </a:r>
          </a:p>
          <a:p>
            <a:pPr algn="ctr"/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трудно – крепись,</a:t>
            </a:r>
          </a:p>
          <a:p>
            <a:pPr algn="ctr"/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ветер – не гнись,</a:t>
            </a:r>
          </a:p>
          <a:p>
            <a:pPr algn="ctr"/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Будет больно – не плачь,</a:t>
            </a:r>
          </a:p>
          <a:p>
            <a:pPr algn="ctr"/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 в ладони не прячь.</a:t>
            </a:r>
          </a:p>
          <a:p>
            <a:pPr algn="ctr"/>
            <a:r>
              <a:rPr lang="ru-RU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слезы – сотри,</a:t>
            </a:r>
          </a:p>
          <a:p>
            <a:pPr algn="ctr"/>
            <a:r>
              <a:rPr lang="ru-RU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страшно – держись.</a:t>
            </a:r>
          </a:p>
          <a:p>
            <a:pPr algn="ctr"/>
            <a:r>
              <a:rPr lang="ru-RU" sz="1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Помни</a:t>
            </a:r>
            <a:r>
              <a:rPr lang="ru-RU" sz="1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жизнь – это жизнь!</a:t>
            </a:r>
          </a:p>
        </p:txBody>
      </p:sp>
    </p:spTree>
    <p:extLst>
      <p:ext uri="{BB962C8B-B14F-4D97-AF65-F5344CB8AC3E}">
        <p14:creationId xmlns:p14="http://schemas.microsoft.com/office/powerpoint/2010/main" val="3492295718"/>
      </p:ext>
    </p:extLst>
  </p:cSld>
  <p:clrMapOvr>
    <a:masterClrMapping/>
  </p:clrMapOvr>
  <p:transition spd="slow" advTm="33275">
    <p:circl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g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49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02" name="Picture 6" descr="http://www.playcast.ru/uploads/2014/05/21/8668697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2736" y="-315416"/>
            <a:ext cx="1716699" cy="128752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2" name="Picture 2" descr="http://milaprudnikova.ru/ire/images/mecht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0" y="-1395536"/>
            <a:ext cx="2310003" cy="1732502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51204" name="Picture 4" descr="http://img0.liveinternet.ru/images/attach/b/3/10/358/10358469_888888.gif"/>
          <p:cNvPicPr>
            <a:picLocks noChangeAspect="1" noChangeArrowheads="1" noCrop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-216024" y="-165918"/>
            <a:ext cx="9576048" cy="7189836"/>
          </a:xfrm>
          <a:prstGeom prst="rect">
            <a:avLst/>
          </a:prstGeom>
          <a:noFill/>
          <a:effectLst>
            <a:softEdge rad="635000"/>
          </a:effectLst>
        </p:spPr>
      </p:pic>
      <p:pic>
        <p:nvPicPr>
          <p:cNvPr id="6" name="Picture 2" descr="Школьный звонок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0592" y="332656"/>
            <a:ext cx="1428750" cy="142875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 rot="21194385">
            <a:off x="53234" y="457560"/>
            <a:ext cx="70940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Счастливого  плавания в море жизни</a:t>
            </a:r>
          </a:p>
        </p:txBody>
      </p:sp>
      <p:pic>
        <p:nvPicPr>
          <p:cNvPr id="8" name="Рисунок 7" descr="0_d1af9_14c17ef9_L[1].png"/>
          <p:cNvPicPr>
            <a:picLocks noChangeAspect="1"/>
          </p:cNvPicPr>
          <p:nvPr/>
        </p:nvPicPr>
        <p:blipFill>
          <a:blip r:embed="rId6" cstate="print"/>
          <a:srcRect l="15599" t="10000" r="10000" b="20024"/>
          <a:stretch>
            <a:fillRect/>
          </a:stretch>
        </p:blipFill>
        <p:spPr>
          <a:xfrm rot="20644612">
            <a:off x="7244228" y="-141416"/>
            <a:ext cx="1874431" cy="1762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514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826">
        <p:blinds dir="vert"/>
      </p:transition>
    </mc:Choice>
    <mc:Fallback xmlns="">
      <p:transition spd="slow" advTm="10826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Nezhnaya_muzyka_-_Medlyak_ochen_krasivaya_i_romanticheskaya_muzyka_prostogo_no_nezhnogo_stilya_myzykalnogo_(iPlayer.fm).mp3">
            <a:hlinkClick r:id="" action="ppaction://media"/>
          </p:cNvPr>
          <p:cNvPicPr>
            <a:picLocks noGrp="1" noChangeAspect="1"/>
          </p:cNvPicPr>
          <p:nvPr>
            <p:ph idx="1"/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 descr="C:\Users\User\Pictures\0c0c51c8510e6eb5747ab8ec87a2a88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357" y="-265720"/>
            <a:ext cx="9866715" cy="738944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71600" y="5753756"/>
            <a:ext cx="7560840" cy="92333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54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Всё в ваших руках!</a:t>
            </a:r>
            <a:endParaRPr lang="ru-RU" sz="54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101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097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44">
        <p:blinds dir="vert"/>
      </p:transition>
    </mc:Choice>
    <mc:Fallback xmlns="">
      <p:transition spd="slow" advTm="4044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www.psychologos.ru/images/103628_or_1405424594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423428"/>
            <a:ext cx="9793088" cy="7704856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512" y="548680"/>
            <a:ext cx="5472608" cy="28083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Впереди </a:t>
            </a:r>
          </a:p>
          <a:p>
            <a:pPr algn="ctr"/>
            <a:r>
              <a:rPr lang="ru-RU" sz="40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непокоренные </a:t>
            </a:r>
            <a:br>
              <a:rPr lang="ru-RU" sz="40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40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вершины</a:t>
            </a:r>
            <a:endParaRPr lang="ru-RU" sz="40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101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1450526"/>
      </p:ext>
    </p:extLst>
  </p:cSld>
  <p:clrMapOvr>
    <a:masterClrMapping/>
  </p:clrMapOvr>
  <p:transition spd="slow" advTm="9806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stat11.privet.ru/lr/08181e9917d0d8b9b854f19f2116ea5f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680" y="-206850"/>
            <a:ext cx="9671361" cy="72717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31840" y="692696"/>
            <a:ext cx="5616624" cy="2554545"/>
          </a:xfrm>
          <a:prstGeom prst="rect">
            <a:avLst/>
          </a:prstGeom>
          <a:noFill/>
          <a:ln>
            <a:noFill/>
          </a:ln>
          <a:scene3d>
            <a:camera prst="isometricOffAxis2Left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Не каждая тропка окажется главной…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4900605"/>
      </p:ext>
    </p:extLst>
  </p:cSld>
  <p:clrMapOvr>
    <a:masterClrMapping/>
  </p:clrMapOvr>
  <p:transition spd="slow" advTm="8204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hotochart.com/data/media/3/magic_autumn_perfec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" t="3219" r="4712" b="5352"/>
          <a:stretch>
            <a:fillRect/>
          </a:stretch>
        </p:blipFill>
        <p:spPr bwMode="auto">
          <a:xfrm>
            <a:off x="-281358" y="-265626"/>
            <a:ext cx="9706717" cy="7389252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 rot="21093904">
            <a:off x="-80468" y="2810669"/>
            <a:ext cx="7520443" cy="2554545"/>
          </a:xfrm>
          <a:prstGeom prst="rect">
            <a:avLst/>
          </a:prstGeom>
          <a:noFill/>
          <a:ln>
            <a:noFill/>
          </a:ln>
          <a:scene3d>
            <a:camera prst="perspectiveContrastingRightFacing"/>
            <a:lightRig rig="threePt" dir="t"/>
          </a:scene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Не </a:t>
            </a:r>
            <a:r>
              <a:rPr lang="ru-RU" sz="40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бойтесь </a:t>
            </a:r>
            <a:r>
              <a:rPr lang="ru-RU" sz="40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идти </a:t>
            </a:r>
            <a:r>
              <a:rPr lang="ru-RU" sz="40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не туда </a:t>
            </a:r>
            <a:r>
              <a:rPr lang="ru-RU" sz="40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-  </a:t>
            </a:r>
            <a:r>
              <a:rPr lang="ru-RU" sz="40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бойтесь  </a:t>
            </a:r>
            <a:r>
              <a:rPr lang="ru-RU" sz="4000" b="1" i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никуда не </a:t>
            </a:r>
            <a:r>
              <a:rPr lang="ru-RU" sz="40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идти!..</a:t>
            </a:r>
            <a:endParaRPr lang="ru-RU" sz="40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101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349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317">
        <p:dissolve/>
      </p:transition>
    </mc:Choice>
    <mc:Fallback xmlns="">
      <p:transition spd="slow" advTm="4317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stat17.privet.ru/lr/0a02b008fdcad84bf1c0bede5d161c19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276" y="-144036"/>
            <a:ext cx="9540552" cy="714607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9776" y="0"/>
            <a:ext cx="8604448" cy="4005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Никогда не говорите «Сдаюсь» </a:t>
            </a:r>
          </a:p>
          <a:p>
            <a:pPr algn="ctr"/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Всегда повторяйте: </a:t>
            </a:r>
          </a:p>
          <a:p>
            <a:pPr algn="ctr"/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«Я могу, и я буду пытаться, пока не добьюсь </a:t>
            </a:r>
            <a:b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</a:br>
            <a:r>
              <a:rPr lang="ru-RU" sz="3600" b="1" i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rgbClr val="FFFFF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Победы!!!»</a:t>
            </a:r>
            <a:endParaRPr lang="ru-RU" sz="3600" b="1" i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glow rad="101600">
                  <a:srgbClr val="FFFFF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479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747">
        <p:split orient="vert"/>
      </p:transition>
    </mc:Choice>
    <mc:Fallback xmlns="">
      <p:transition spd="slow" advTm="374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2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4769</TotalTime>
  <Words>1076</Words>
  <Application>Microsoft Office PowerPoint</Application>
  <PresentationFormat>Экран (4:3)</PresentationFormat>
  <Paragraphs>210</Paragraphs>
  <Slides>39</Slides>
  <Notes>2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259</cp:revision>
  <dcterms:created xsi:type="dcterms:W3CDTF">2014-03-03T05:35:57Z</dcterms:created>
  <dcterms:modified xsi:type="dcterms:W3CDTF">2020-05-25T05:25:18Z</dcterms:modified>
</cp:coreProperties>
</file>